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DD06-9481-4B6C-986D-EEE9C3CE2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F4B2B-F86E-4D47-B8F6-8B2342705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3C62A-3413-4A3C-9310-B62155BE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52C0A-C324-4DE8-84DD-C18390BF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643B-FE65-4FE1-B519-CD75D0C8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4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6D1D0F-AF48-4B47-9C70-BC71B3647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1EF61FC-6AC3-4762-988E-FAA6A97CA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7845693-9402-4EFE-8712-88D1F8BD4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9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03DF385-3A43-4A15-9BDD-6C6F37CD3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E81BA5-35EC-46CF-8794-3739291EB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8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929BB6-BC99-4157-9958-6F61906E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3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89625-9BC0-4514-A217-28D6FC5E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1B374-4C41-4D1A-8EAF-5927D24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45AF7-038F-44D4-AC4D-D8B2B2DF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6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A6C3-5841-42D3-AD31-6C105916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4D1D-74E8-49A2-B1A3-5EBBA1CF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9DD18-BCBE-4068-B414-DBB8D546F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F5A53-37D2-471B-9BA8-07D6543E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DF202-9820-4B9B-AD89-6908F35F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4D997-FB82-47C1-8FFC-76DAC3AE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FBDC-4D30-4FFF-AE1D-F917082F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4B6F5-33DA-4CA4-8B35-D2B311916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9B4A9-DE84-4968-9861-0FC61886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1BD55-CAC5-4BDA-B742-3136E406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5804-E7A8-4D44-B8BC-2C28FCD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5B300-3546-4001-8861-C0EC73B2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8D68-6A5B-46D3-AF20-9D30B129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A55DE-1801-4CE8-9C4D-921A3E02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EFFA6-F7E4-4870-95A4-5D4A02F2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2B95E-DE21-42A2-986A-0DADC253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DC8A5-A1BB-4058-AF95-52244F1D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A0B6-FFB0-4414-838F-FF7F2619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22F9-26BD-46F1-99D7-53B087D8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D5096-4207-4502-97DD-FA797266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BFCF-1457-4435-A348-DAA7A96C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86E4-02D7-45F6-A4EB-CB98AD59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4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D343D-6ED6-42E9-A242-60FD280FB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6C0E-D92C-4D44-B1D4-1C03E1162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4BF7-A61E-4578-912C-6043E61E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62788-519E-4B08-84BA-D57F8A94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7208D-F934-4942-82A1-B4A6F70B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90E-48E6-4767-A8E1-F0FA6DA8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8A0B-BF2F-4C3D-A804-D786F06EF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444E2-7FB1-41F4-8894-84E2ABB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DA21-1451-4B62-B7EC-C961A81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B89F-4228-48BA-9258-ED3C9E76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4EAF-BFCD-4E6D-9E61-93EE48E0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70AC-83AF-4D11-887C-527F3563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B1B0D-FA39-499B-B319-66C54900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CD07D-60AB-44FD-AE2E-9569C2A8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82A62-8D06-45B9-BE08-60009128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D701-FD03-4DBC-BD0E-56635CE8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CE16-0030-4415-9F2C-7191D4BF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87540-7CAF-4B4E-A2D8-52500D6A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3B32-565B-4788-BFBA-607B9526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FA3824-2684-47E1-A682-BA83A1A61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335C0-15A2-497B-9E31-C94E1B39C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36AE7-9670-4B82-A71B-9E9E30A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B18BC-8AA9-4FCF-8073-53E154B8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35564-C0F0-43BB-AA49-DDBA872C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D5E2BE7-B622-4C70-B995-431DC447E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7595294-E685-4359-9983-C7D6030BE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" y="11898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1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977AA6-D936-4744-824C-456A32A3E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2344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DB1E16-CCF0-4636-B932-440723F54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9E8DD-7BDE-4F23-8ACA-4C930811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54" y="1070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01F8E-3867-40F3-B266-9BF3304B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9041-BC51-40D1-BABE-6C006E9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6A78C-9ADA-4536-97E7-B2A8D916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94961-D13D-4DBA-B84E-0F57ECB9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F08B9-28B8-4116-8169-FABEF1B4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6A22-CFD1-44CD-ACF6-2B013B8EB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174A-5A93-4643-A764-931CD5B1B47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60DE1-A77E-4930-A83E-5AB63E9FA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44686-FBFE-44CA-97F8-622D0DA60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38B0-F4E5-4C17-8F87-A34DC724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435E6-95DE-4D8B-8842-EAA4DC8E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4024C-BD93-4718-A022-20144FD4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64EF0C-48C1-406C-9E9C-A24D34F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7C12E-A8E6-4E74-9AD7-887964FE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11AA-C0AE-4002-AFA5-C77B3BA1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8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6058DC-3880-4538-A9F5-81A21A81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B34B17-B8E4-42D5-A6F6-27AF67E7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3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3900D-584E-42C8-8440-4E211162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0862B-EA0F-4DA0-813D-0B36D893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C6267E-DD5A-4772-AC3F-FE296BE3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Pitiruedee Angkhananuchat</dc:creator>
  <cp:lastModifiedBy>Pitiruedee Angkhananuchat</cp:lastModifiedBy>
  <cp:revision>1</cp:revision>
  <dcterms:created xsi:type="dcterms:W3CDTF">2021-07-30T07:20:15Z</dcterms:created>
  <dcterms:modified xsi:type="dcterms:W3CDTF">2021-07-30T07:26:32Z</dcterms:modified>
</cp:coreProperties>
</file>